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Nunito"/>
      <p:regular r:id="rId16"/>
      <p:bold r:id="rId17"/>
      <p:italic r:id="rId18"/>
      <p:boldItalic r:id="rId19"/>
    </p:embeddedFont>
    <p:embeddedFont>
      <p:font typeface="Bebas Neue"/>
      <p:regular r:id="rId20"/>
    </p:embeddedFont>
    <p:embeddedFont>
      <p:font typeface="Raleway Medium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RalewayMedium-bold.fntdata"/><Relationship Id="rId21" Type="http://schemas.openxmlformats.org/officeDocument/2006/relationships/font" Target="fonts/RalewayMedium-regular.fntdata"/><Relationship Id="rId24" Type="http://schemas.openxmlformats.org/officeDocument/2006/relationships/font" Target="fonts/RalewayMedium-boldItalic.fntdata"/><Relationship Id="rId23" Type="http://schemas.openxmlformats.org/officeDocument/2006/relationships/font" Target="fonts/Raleway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5e8627d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75e8627d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615e50ca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7615e50ca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b68f5f6c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b68f5f6c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b68f5f6c9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b68f5f6c9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b68f5f6c9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0b68f5f6c9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a18aa2564_0_23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a18aa2564_0_23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2015650" y="1470933"/>
            <a:ext cx="5115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0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2015642" y="2982083"/>
            <a:ext cx="51150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61" name="Google Shape;61;p11"/>
          <p:cNvGrpSpPr/>
          <p:nvPr/>
        </p:nvGrpSpPr>
        <p:grpSpPr>
          <a:xfrm>
            <a:off x="2878783" y="409142"/>
            <a:ext cx="3397850" cy="187275"/>
            <a:chOff x="-3237675" y="-1132050"/>
            <a:chExt cx="3397850" cy="187275"/>
          </a:xfrm>
        </p:grpSpPr>
        <p:sp>
          <p:nvSpPr>
            <p:cNvPr id="62" name="Google Shape;62;p11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1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715100" y="698850"/>
            <a:ext cx="77139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15"/>
          <p:cNvSpPr txBox="1"/>
          <p:nvPr>
            <p:ph hasCustomPrompt="1" idx="2" type="title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/>
        </p:nvSpPr>
        <p:spPr>
          <a:xfrm rot="5400000">
            <a:off x="7451475" y="3099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16"/>
          <p:cNvSpPr txBox="1"/>
          <p:nvPr>
            <p:ph hasCustomPrompt="1" idx="2" type="title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8" name="Google Shape;108;p16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solidFill>
          <a:schemeClr val="accen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17"/>
          <p:cNvSpPr txBox="1"/>
          <p:nvPr>
            <p:ph hasCustomPrompt="1" idx="2" type="title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bg>
      <p:bgPr>
        <a:solidFill>
          <a:schemeClr val="accen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8"/>
          <p:cNvSpPr txBox="1"/>
          <p:nvPr>
            <p:ph hasCustomPrompt="1" idx="2" type="title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">
    <p:bg>
      <p:bgPr>
        <a:solidFill>
          <a:schemeClr val="accen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19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4" name="Google Shape;124;p19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125" name="Google Shape;125;p1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20"/>
          <p:cNvSpPr/>
          <p:nvPr/>
        </p:nvSpPr>
        <p:spPr>
          <a:xfrm>
            <a:off x="873363" y="1168200"/>
            <a:ext cx="46617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5781538" y="1168200"/>
            <a:ext cx="24891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1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21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21"/>
          <p:cNvGrpSpPr/>
          <p:nvPr/>
        </p:nvGrpSpPr>
        <p:grpSpPr>
          <a:xfrm rot="10800000">
            <a:off x="-466752" y="434375"/>
            <a:ext cx="2159530" cy="548628"/>
            <a:chOff x="2641350" y="846250"/>
            <a:chExt cx="413600" cy="105075"/>
          </a:xfrm>
        </p:grpSpPr>
        <p:sp>
          <p:nvSpPr>
            <p:cNvPr id="143" name="Google Shape;143;p2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_1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22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4"/>
          <p:cNvSpPr txBox="1"/>
          <p:nvPr>
            <p:ph idx="1" type="subTitle"/>
          </p:nvPr>
        </p:nvSpPr>
        <p:spPr>
          <a:xfrm>
            <a:off x="1181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2" type="subTitle"/>
          </p:nvPr>
        </p:nvSpPr>
        <p:spPr>
          <a:xfrm>
            <a:off x="5220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3" type="subTitle"/>
          </p:nvPr>
        </p:nvSpPr>
        <p:spPr>
          <a:xfrm>
            <a:off x="1181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4" type="subTitle"/>
          </p:nvPr>
        </p:nvSpPr>
        <p:spPr>
          <a:xfrm>
            <a:off x="5220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2" type="title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5"/>
          <p:cNvSpPr txBox="1"/>
          <p:nvPr>
            <p:ph idx="3" type="subTitle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4" type="title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5"/>
          <p:cNvSpPr txBox="1"/>
          <p:nvPr>
            <p:ph idx="5" type="subTitle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11400" y="41045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1400" y="27761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7226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2" type="title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34064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4" type="title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5" type="subTitle"/>
          </p:nvPr>
        </p:nvSpPr>
        <p:spPr>
          <a:xfrm>
            <a:off x="60902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7" type="title"/>
          </p:nvPr>
        </p:nvSpPr>
        <p:spPr>
          <a:xfrm>
            <a:off x="7226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8" type="title"/>
          </p:nvPr>
        </p:nvSpPr>
        <p:spPr>
          <a:xfrm>
            <a:off x="34064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9" type="title"/>
          </p:nvPr>
        </p:nvSpPr>
        <p:spPr>
          <a:xfrm>
            <a:off x="60902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2" type="title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title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subTitle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title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subTitle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8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8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119586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29"/>
          <p:cNvSpPr txBox="1"/>
          <p:nvPr>
            <p:ph idx="1" type="subTitle"/>
          </p:nvPr>
        </p:nvSpPr>
        <p:spPr>
          <a:xfrm>
            <a:off x="119586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2" type="title"/>
          </p:nvPr>
        </p:nvSpPr>
        <p:spPr>
          <a:xfrm>
            <a:off x="508104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29"/>
          <p:cNvSpPr txBox="1"/>
          <p:nvPr>
            <p:ph idx="3" type="subTitle"/>
          </p:nvPr>
        </p:nvSpPr>
        <p:spPr>
          <a:xfrm>
            <a:off x="508104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4" type="title"/>
          </p:nvPr>
        </p:nvSpPr>
        <p:spPr>
          <a:xfrm>
            <a:off x="119586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29"/>
          <p:cNvSpPr txBox="1"/>
          <p:nvPr>
            <p:ph idx="5" type="subTitle"/>
          </p:nvPr>
        </p:nvSpPr>
        <p:spPr>
          <a:xfrm>
            <a:off x="119586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6" type="title"/>
          </p:nvPr>
        </p:nvSpPr>
        <p:spPr>
          <a:xfrm>
            <a:off x="508104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9" name="Google Shape;219;p29"/>
          <p:cNvSpPr txBox="1"/>
          <p:nvPr>
            <p:ph idx="7" type="subTitle"/>
          </p:nvPr>
        </p:nvSpPr>
        <p:spPr>
          <a:xfrm>
            <a:off x="508104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 rot="5400000">
            <a:off x="-1274000" y="22278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 rot="5400000">
            <a:off x="6769175" y="23802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24" name="Google Shape;224;p30"/>
          <p:cNvSpPr txBox="1"/>
          <p:nvPr>
            <p:ph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0"/>
          <p:cNvSpPr txBox="1"/>
          <p:nvPr>
            <p:ph idx="2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4" type="title"/>
          </p:nvPr>
        </p:nvSpPr>
        <p:spPr>
          <a:xfrm>
            <a:off x="720000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720000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6" type="title"/>
          </p:nvPr>
        </p:nvSpPr>
        <p:spPr>
          <a:xfrm>
            <a:off x="3419269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1" name="Google Shape;231;p30"/>
          <p:cNvSpPr txBox="1"/>
          <p:nvPr>
            <p:ph idx="7" type="subTitle"/>
          </p:nvPr>
        </p:nvSpPr>
        <p:spPr>
          <a:xfrm>
            <a:off x="3419269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0"/>
          <p:cNvSpPr txBox="1"/>
          <p:nvPr>
            <p:ph idx="8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3" name="Google Shape;233;p30"/>
          <p:cNvSpPr txBox="1"/>
          <p:nvPr>
            <p:ph idx="9" type="subTitle"/>
          </p:nvPr>
        </p:nvSpPr>
        <p:spPr>
          <a:xfrm>
            <a:off x="6118545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 txBox="1"/>
          <p:nvPr>
            <p:ph idx="13" type="title"/>
          </p:nvPr>
        </p:nvSpPr>
        <p:spPr>
          <a:xfrm>
            <a:off x="6118545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" name="Google Shape;235;p30"/>
          <p:cNvSpPr txBox="1"/>
          <p:nvPr>
            <p:ph idx="14" type="subTitle"/>
          </p:nvPr>
        </p:nvSpPr>
        <p:spPr>
          <a:xfrm>
            <a:off x="6118545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hasCustomPrompt="1" type="title"/>
          </p:nvPr>
        </p:nvSpPr>
        <p:spPr>
          <a:xfrm>
            <a:off x="1205424" y="3396700"/>
            <a:ext cx="18132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2" name="Google Shape;242;p31"/>
          <p:cNvSpPr txBox="1"/>
          <p:nvPr>
            <p:ph hasCustomPrompt="1" idx="2" type="title"/>
          </p:nvPr>
        </p:nvSpPr>
        <p:spPr>
          <a:xfrm>
            <a:off x="3658409" y="3396700"/>
            <a:ext cx="1815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3" name="Google Shape;243;p31"/>
          <p:cNvSpPr txBox="1"/>
          <p:nvPr>
            <p:ph hasCustomPrompt="1" idx="3" type="title"/>
          </p:nvPr>
        </p:nvSpPr>
        <p:spPr>
          <a:xfrm>
            <a:off x="6120687" y="3396704"/>
            <a:ext cx="18288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4" name="Google Shape;244;p31"/>
          <p:cNvSpPr txBox="1"/>
          <p:nvPr>
            <p:ph idx="4" type="title"/>
          </p:nvPr>
        </p:nvSpPr>
        <p:spPr>
          <a:xfrm>
            <a:off x="1204084" y="2368650"/>
            <a:ext cx="18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1204084" y="2878975"/>
            <a:ext cx="18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5" type="title"/>
          </p:nvPr>
        </p:nvSpPr>
        <p:spPr>
          <a:xfrm>
            <a:off x="3658409" y="2368650"/>
            <a:ext cx="1815900" cy="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7" name="Google Shape;247;p31"/>
          <p:cNvSpPr txBox="1"/>
          <p:nvPr>
            <p:ph idx="6" type="subTitle"/>
          </p:nvPr>
        </p:nvSpPr>
        <p:spPr>
          <a:xfrm>
            <a:off x="3658409" y="2875724"/>
            <a:ext cx="18159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7" type="title"/>
          </p:nvPr>
        </p:nvSpPr>
        <p:spPr>
          <a:xfrm>
            <a:off x="6120687" y="2368650"/>
            <a:ext cx="182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9" name="Google Shape;249;p31"/>
          <p:cNvSpPr txBox="1"/>
          <p:nvPr>
            <p:ph idx="8" type="subTitle"/>
          </p:nvPr>
        </p:nvSpPr>
        <p:spPr>
          <a:xfrm>
            <a:off x="6120687" y="2878975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1958925" y="535000"/>
            <a:ext cx="52398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6" name="Google Shape;256;p32"/>
          <p:cNvSpPr txBox="1"/>
          <p:nvPr>
            <p:ph idx="1" type="subTitle"/>
          </p:nvPr>
        </p:nvSpPr>
        <p:spPr>
          <a:xfrm>
            <a:off x="2687700" y="2227616"/>
            <a:ext cx="3778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7" name="Google Shape;257;p32"/>
          <p:cNvSpPr txBox="1"/>
          <p:nvPr/>
        </p:nvSpPr>
        <p:spPr>
          <a:xfrm>
            <a:off x="2359091" y="3530100"/>
            <a:ext cx="4434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60" name="Google Shape;260;p3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5" name="Google Shape;265;p3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1" name="Google Shape;281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6" name="Google Shape;286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/>
        </p:nvSpPr>
        <p:spPr>
          <a:xfrm rot="-5400000">
            <a:off x="8060700" y="3912600"/>
            <a:ext cx="13881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(AI)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ctrTitle"/>
          </p:nvPr>
        </p:nvSpPr>
        <p:spPr>
          <a:xfrm>
            <a:off x="3402275" y="457575"/>
            <a:ext cx="49203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FUNDAMENTOS DE LA INTELIGENCIA ARTIFICIAL</a:t>
            </a:r>
            <a:endParaRPr sz="5000"/>
          </a:p>
        </p:txBody>
      </p:sp>
      <p:sp>
        <p:nvSpPr>
          <p:cNvPr id="295" name="Google Shape;295;p35"/>
          <p:cNvSpPr txBox="1"/>
          <p:nvPr>
            <p:ph idx="1" type="subTitle"/>
          </p:nvPr>
        </p:nvSpPr>
        <p:spPr>
          <a:xfrm>
            <a:off x="5020075" y="4266575"/>
            <a:ext cx="70386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Universidad Nacional Mayor de San Marcos</a:t>
            </a:r>
            <a:endParaRPr sz="1200"/>
          </a:p>
        </p:txBody>
      </p:sp>
      <p:grpSp>
        <p:nvGrpSpPr>
          <p:cNvPr id="296" name="Google Shape;296;p35"/>
          <p:cNvGrpSpPr/>
          <p:nvPr/>
        </p:nvGrpSpPr>
        <p:grpSpPr>
          <a:xfrm>
            <a:off x="-717279" y="1417515"/>
            <a:ext cx="3692970" cy="3912200"/>
            <a:chOff x="411650" y="2156650"/>
            <a:chExt cx="2413075" cy="2556325"/>
          </a:xfrm>
        </p:grpSpPr>
        <p:sp>
          <p:nvSpPr>
            <p:cNvPr id="297" name="Google Shape;297;p35"/>
            <p:cNvSpPr/>
            <p:nvPr/>
          </p:nvSpPr>
          <p:spPr>
            <a:xfrm>
              <a:off x="1503675" y="2736975"/>
              <a:ext cx="253225" cy="253225"/>
            </a:xfrm>
            <a:custGeom>
              <a:rect b="b" l="l" r="r" t="t"/>
              <a:pathLst>
                <a:path extrusionOk="0" h="10129" w="10129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1984225" y="2412200"/>
              <a:ext cx="123325" cy="123350"/>
            </a:xfrm>
            <a:custGeom>
              <a:rect b="b" l="l" r="r" t="t"/>
              <a:pathLst>
                <a:path extrusionOk="0" h="4934" w="4933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395250" y="2199600"/>
              <a:ext cx="123825" cy="123825"/>
            </a:xfrm>
            <a:custGeom>
              <a:rect b="b" l="l" r="r" t="t"/>
              <a:pathLst>
                <a:path extrusionOk="0" h="4953" w="4953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580975" y="3149000"/>
              <a:ext cx="109625" cy="109650"/>
            </a:xfrm>
            <a:custGeom>
              <a:rect b="b" l="l" r="r" t="t"/>
              <a:pathLst>
                <a:path extrusionOk="0" h="4386" w="4385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544425" y="3129725"/>
              <a:ext cx="115725" cy="121300"/>
            </a:xfrm>
            <a:custGeom>
              <a:rect b="b" l="l" r="r" t="t"/>
              <a:pathLst>
                <a:path extrusionOk="0" h="4852" w="4629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480500" y="2812575"/>
              <a:ext cx="67500" cy="114200"/>
            </a:xfrm>
            <a:custGeom>
              <a:rect b="b" l="l" r="r" t="t"/>
              <a:pathLst>
                <a:path extrusionOk="0" h="4568" w="270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2403350" y="2218375"/>
              <a:ext cx="143650" cy="198925"/>
            </a:xfrm>
            <a:custGeom>
              <a:rect b="b" l="l" r="r" t="t"/>
              <a:pathLst>
                <a:path extrusionOk="0" h="7957" w="5746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1996900" y="2436050"/>
              <a:ext cx="212125" cy="222300"/>
            </a:xfrm>
            <a:custGeom>
              <a:rect b="b" l="l" r="r" t="t"/>
              <a:pathLst>
                <a:path extrusionOk="0" h="8892" w="8485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12475" y="3482900"/>
              <a:ext cx="399875" cy="387200"/>
            </a:xfrm>
            <a:custGeom>
              <a:rect b="b" l="l" r="r" t="t"/>
              <a:pathLst>
                <a:path extrusionOk="0" h="15488" w="15995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1875125" y="2834400"/>
              <a:ext cx="613000" cy="789675"/>
            </a:xfrm>
            <a:custGeom>
              <a:rect b="b" l="l" r="r" t="t"/>
              <a:pathLst>
                <a:path extrusionOk="0" h="31587" w="2452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2149650" y="3482900"/>
              <a:ext cx="165450" cy="139575"/>
            </a:xfrm>
            <a:custGeom>
              <a:rect b="b" l="l" r="r" t="t"/>
              <a:pathLst>
                <a:path extrusionOk="0" h="5583" w="6618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085200" y="2710575"/>
              <a:ext cx="78175" cy="234475"/>
            </a:xfrm>
            <a:custGeom>
              <a:rect b="b" l="l" r="r" t="t"/>
              <a:pathLst>
                <a:path extrusionOk="0" h="9379" w="3127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274225" y="3170325"/>
              <a:ext cx="378825" cy="364075"/>
            </a:xfrm>
            <a:custGeom>
              <a:rect b="b" l="l" r="r" t="t"/>
              <a:pathLst>
                <a:path extrusionOk="0" h="14563" w="15153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448525" y="2879050"/>
              <a:ext cx="225825" cy="307025"/>
            </a:xfrm>
            <a:custGeom>
              <a:rect b="b" l="l" r="r" t="t"/>
              <a:pathLst>
                <a:path extrusionOk="0" h="12281" w="9033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569800" y="2920150"/>
              <a:ext cx="104550" cy="250200"/>
            </a:xfrm>
            <a:custGeom>
              <a:rect b="b" l="l" r="r" t="t"/>
              <a:pathLst>
                <a:path extrusionOk="0" h="10008" w="4182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2409950" y="2812575"/>
              <a:ext cx="168000" cy="168000"/>
            </a:xfrm>
            <a:custGeom>
              <a:rect b="b" l="l" r="r" t="t"/>
              <a:pathLst>
                <a:path extrusionOk="0" h="6720" w="672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2491150" y="2812575"/>
              <a:ext cx="86800" cy="122325"/>
            </a:xfrm>
            <a:custGeom>
              <a:rect b="b" l="l" r="r" t="t"/>
              <a:pathLst>
                <a:path extrusionOk="0" h="4893" w="3472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2468825" y="3032800"/>
              <a:ext cx="112175" cy="124875"/>
            </a:xfrm>
            <a:custGeom>
              <a:rect b="b" l="l" r="r" t="t"/>
              <a:pathLst>
                <a:path extrusionOk="0" h="4995" w="4487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241375" y="3068325"/>
              <a:ext cx="320675" cy="284350"/>
            </a:xfrm>
            <a:custGeom>
              <a:rect b="b" l="l" r="r" t="t"/>
              <a:pathLst>
                <a:path extrusionOk="0" h="11374" w="12827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2127325" y="3042950"/>
              <a:ext cx="143625" cy="232950"/>
            </a:xfrm>
            <a:custGeom>
              <a:rect b="b" l="l" r="r" t="t"/>
              <a:pathLst>
                <a:path extrusionOk="0" h="9318" w="5745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457150" y="2908475"/>
              <a:ext cx="146675" cy="203000"/>
            </a:xfrm>
            <a:custGeom>
              <a:rect b="b" l="l" r="r" t="t"/>
              <a:pathLst>
                <a:path extrusionOk="0" h="8120" w="5867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103975" y="2658325"/>
              <a:ext cx="396850" cy="351675"/>
            </a:xfrm>
            <a:custGeom>
              <a:rect b="b" l="l" r="r" t="t"/>
              <a:pathLst>
                <a:path extrusionOk="0" h="14067" w="15874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103975" y="2658325"/>
              <a:ext cx="396850" cy="231925"/>
            </a:xfrm>
            <a:custGeom>
              <a:rect b="b" l="l" r="r" t="t"/>
              <a:pathLst>
                <a:path extrusionOk="0" h="9277" w="15874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128325" y="2827800"/>
              <a:ext cx="303475" cy="182200"/>
            </a:xfrm>
            <a:custGeom>
              <a:rect b="b" l="l" r="r" t="t"/>
              <a:pathLst>
                <a:path extrusionOk="0" h="7288" w="12139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1742675" y="2677100"/>
              <a:ext cx="369950" cy="586100"/>
            </a:xfrm>
            <a:custGeom>
              <a:rect b="b" l="l" r="r" t="t"/>
              <a:pathLst>
                <a:path extrusionOk="0" h="23444" w="14798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803050" y="2812575"/>
              <a:ext cx="308550" cy="450625"/>
            </a:xfrm>
            <a:custGeom>
              <a:rect b="b" l="l" r="r" t="t"/>
              <a:pathLst>
                <a:path extrusionOk="0" h="18025" w="12342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1609225" y="2745100"/>
              <a:ext cx="220750" cy="260850"/>
            </a:xfrm>
            <a:custGeom>
              <a:rect b="b" l="l" r="r" t="t"/>
              <a:pathLst>
                <a:path extrusionOk="0" h="10434" w="883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411650" y="3545825"/>
              <a:ext cx="987000" cy="1167150"/>
            </a:xfrm>
            <a:custGeom>
              <a:rect b="b" l="l" r="r" t="t"/>
              <a:pathLst>
                <a:path extrusionOk="0" h="46686" w="3948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038350" y="2851750"/>
              <a:ext cx="958575" cy="1010250"/>
            </a:xfrm>
            <a:custGeom>
              <a:rect b="b" l="l" r="r" t="t"/>
              <a:pathLst>
                <a:path extrusionOk="0" h="40410" w="38343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1299175" y="3440950"/>
              <a:ext cx="697750" cy="400750"/>
            </a:xfrm>
            <a:custGeom>
              <a:rect b="b" l="l" r="r" t="t"/>
              <a:pathLst>
                <a:path extrusionOk="0" h="16030" w="2791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187525" y="3150525"/>
              <a:ext cx="162425" cy="180675"/>
            </a:xfrm>
            <a:custGeom>
              <a:rect b="b" l="l" r="r" t="t"/>
              <a:pathLst>
                <a:path extrusionOk="0" h="7227" w="6497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821325" y="3009975"/>
              <a:ext cx="33000" cy="171025"/>
            </a:xfrm>
            <a:custGeom>
              <a:rect b="b" l="l" r="r" t="t"/>
              <a:pathLst>
                <a:path extrusionOk="0" h="6841" w="132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442275" y="3649850"/>
              <a:ext cx="460775" cy="191850"/>
            </a:xfrm>
            <a:custGeom>
              <a:rect b="b" l="l" r="r" t="t"/>
              <a:pathLst>
                <a:path extrusionOk="0" h="7674" w="18431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1130700" y="3093200"/>
              <a:ext cx="207050" cy="252225"/>
            </a:xfrm>
            <a:custGeom>
              <a:rect b="b" l="l" r="r" t="t"/>
              <a:pathLst>
                <a:path extrusionOk="0" h="10089" w="8282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674675" y="3399175"/>
              <a:ext cx="322250" cy="255225"/>
            </a:xfrm>
            <a:custGeom>
              <a:rect b="b" l="l" r="r" t="t"/>
              <a:pathLst>
                <a:path extrusionOk="0" h="10209" w="1289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1674675" y="2483750"/>
              <a:ext cx="466875" cy="506450"/>
            </a:xfrm>
            <a:custGeom>
              <a:rect b="b" l="l" r="r" t="t"/>
              <a:pathLst>
                <a:path extrusionOk="0" h="20258" w="18675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062350" y="2248825"/>
              <a:ext cx="431350" cy="358275"/>
            </a:xfrm>
            <a:custGeom>
              <a:rect b="b" l="l" r="r" t="t"/>
              <a:pathLst>
                <a:path extrusionOk="0" h="14331" w="17254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457150" y="2156650"/>
              <a:ext cx="367575" cy="240350"/>
            </a:xfrm>
            <a:custGeom>
              <a:rect b="b" l="l" r="r" t="t"/>
              <a:pathLst>
                <a:path extrusionOk="0" h="9614" w="14703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630525" y="3068325"/>
              <a:ext cx="600325" cy="554150"/>
            </a:xfrm>
            <a:custGeom>
              <a:rect b="b" l="l" r="r" t="t"/>
              <a:pathLst>
                <a:path extrusionOk="0" h="22166" w="24013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167900" y="2926925"/>
              <a:ext cx="374025" cy="324100"/>
            </a:xfrm>
            <a:custGeom>
              <a:rect b="b" l="l" r="r" t="t"/>
              <a:pathLst>
                <a:path extrusionOk="0" h="12964" w="14961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742675" y="2998300"/>
              <a:ext cx="770825" cy="624175"/>
            </a:xfrm>
            <a:custGeom>
              <a:rect b="b" l="l" r="r" t="t"/>
              <a:pathLst>
                <a:path extrusionOk="0" h="24967" w="30833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793425" y="3269275"/>
              <a:ext cx="433375" cy="353200"/>
            </a:xfrm>
            <a:custGeom>
              <a:rect b="b" l="l" r="r" t="t"/>
              <a:pathLst>
                <a:path extrusionOk="0" h="14128" w="17335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1535125" y="3314950"/>
              <a:ext cx="336475" cy="336450"/>
            </a:xfrm>
            <a:custGeom>
              <a:rect b="b" l="l" r="r" t="t"/>
              <a:pathLst>
                <a:path extrusionOk="0" h="13458" w="13459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111575" y="3070350"/>
              <a:ext cx="174600" cy="174600"/>
            </a:xfrm>
            <a:custGeom>
              <a:rect b="b" l="l" r="r" t="t"/>
              <a:pathLst>
                <a:path extrusionOk="0" h="6984" w="6984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127325" y="3079500"/>
              <a:ext cx="149700" cy="119775"/>
            </a:xfrm>
            <a:custGeom>
              <a:rect b="b" l="l" r="r" t="t"/>
              <a:pathLst>
                <a:path extrusionOk="0" h="4791" w="5988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569625" y="3336250"/>
              <a:ext cx="279625" cy="223800"/>
            </a:xfrm>
            <a:custGeom>
              <a:rect b="b" l="l" r="r" t="t"/>
              <a:pathLst>
                <a:path extrusionOk="0" h="8952" w="11185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324025" y="3150525"/>
              <a:ext cx="532350" cy="695225"/>
            </a:xfrm>
            <a:custGeom>
              <a:rect b="b" l="l" r="r" t="t"/>
              <a:pathLst>
                <a:path extrusionOk="0" h="27809" w="21294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927725" y="3772150"/>
              <a:ext cx="348625" cy="799750"/>
            </a:xfrm>
            <a:custGeom>
              <a:rect b="b" l="l" r="r" t="t"/>
              <a:pathLst>
                <a:path extrusionOk="0" h="31990" w="13945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1773125" y="2566475"/>
              <a:ext cx="334425" cy="369425"/>
            </a:xfrm>
            <a:custGeom>
              <a:rect b="b" l="l" r="r" t="t"/>
              <a:pathLst>
                <a:path extrusionOk="0" h="14777" w="13377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127325" y="2341675"/>
              <a:ext cx="353200" cy="211625"/>
            </a:xfrm>
            <a:custGeom>
              <a:rect b="b" l="l" r="r" t="t"/>
              <a:pathLst>
                <a:path extrusionOk="0" h="8465" w="14128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492675" y="2220900"/>
              <a:ext cx="325800" cy="121300"/>
            </a:xfrm>
            <a:custGeom>
              <a:rect b="b" l="l" r="r" t="t"/>
              <a:pathLst>
                <a:path extrusionOk="0" h="4852" w="13032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1038350" y="3810725"/>
              <a:ext cx="360300" cy="902250"/>
            </a:xfrm>
            <a:custGeom>
              <a:rect b="b" l="l" r="r" t="t"/>
              <a:pathLst>
                <a:path extrusionOk="0" h="36090" w="14412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342475" y="3201775"/>
              <a:ext cx="310575" cy="324800"/>
            </a:xfrm>
            <a:custGeom>
              <a:rect b="b" l="l" r="r" t="t"/>
              <a:pathLst>
                <a:path extrusionOk="0" h="12992" w="12423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61775" y="3182500"/>
              <a:ext cx="284200" cy="170200"/>
            </a:xfrm>
            <a:custGeom>
              <a:rect b="b" l="l" r="r" t="t"/>
              <a:pathLst>
                <a:path extrusionOk="0" h="6808" w="11368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512450" y="2908475"/>
              <a:ext cx="91375" cy="203000"/>
            </a:xfrm>
            <a:custGeom>
              <a:rect b="b" l="l" r="r" t="t"/>
              <a:pathLst>
                <a:path extrusionOk="0" h="8120" w="3655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162325" y="2366025"/>
              <a:ext cx="331375" cy="241075"/>
            </a:xfrm>
            <a:custGeom>
              <a:rect b="b" l="l" r="r" t="t"/>
              <a:pathLst>
                <a:path extrusionOk="0" h="9643" w="13255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829950" y="2609600"/>
              <a:ext cx="311600" cy="380600"/>
            </a:xfrm>
            <a:custGeom>
              <a:rect b="b" l="l" r="r" t="t"/>
              <a:pathLst>
                <a:path extrusionOk="0" h="15224" w="12464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510425" y="2261500"/>
              <a:ext cx="293850" cy="135500"/>
            </a:xfrm>
            <a:custGeom>
              <a:rect b="b" l="l" r="r" t="t"/>
              <a:pathLst>
                <a:path extrusionOk="0" h="5420" w="11754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468825" y="3251000"/>
              <a:ext cx="184225" cy="177625"/>
            </a:xfrm>
            <a:custGeom>
              <a:rect b="b" l="l" r="r" t="t"/>
              <a:pathLst>
                <a:path extrusionOk="0" h="7105" w="7369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670275" y="3167775"/>
              <a:ext cx="20325" cy="69550"/>
            </a:xfrm>
            <a:custGeom>
              <a:rect b="b" l="l" r="r" t="t"/>
              <a:pathLst>
                <a:path extrusionOk="0" h="2782" w="813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502325" y="2156675"/>
              <a:ext cx="313100" cy="52575"/>
            </a:xfrm>
            <a:custGeom>
              <a:rect b="b" l="l" r="r" t="t"/>
              <a:pathLst>
                <a:path extrusionOk="0" h="2103" w="12524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062350" y="2248825"/>
              <a:ext cx="375025" cy="224300"/>
            </a:xfrm>
            <a:custGeom>
              <a:rect b="b" l="l" r="r" t="t"/>
              <a:pathLst>
                <a:path extrusionOk="0" h="8972" w="15001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1674675" y="2483750"/>
              <a:ext cx="369450" cy="375550"/>
            </a:xfrm>
            <a:custGeom>
              <a:rect b="b" l="l" r="r" t="t"/>
              <a:pathLst>
                <a:path extrusionOk="0" h="15022" w="14778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355500" y="2851750"/>
              <a:ext cx="313125" cy="264300"/>
            </a:xfrm>
            <a:custGeom>
              <a:rect b="b" l="l" r="r" t="t"/>
              <a:pathLst>
                <a:path extrusionOk="0" h="10572" w="12525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121050" y="3061225"/>
              <a:ext cx="247675" cy="295850"/>
            </a:xfrm>
            <a:custGeom>
              <a:rect b="b" l="l" r="r" t="t"/>
              <a:pathLst>
                <a:path extrusionOk="0" h="11834" w="9907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299675" y="3850300"/>
              <a:ext cx="98975" cy="436925"/>
            </a:xfrm>
            <a:custGeom>
              <a:rect b="b" l="l" r="r" t="t"/>
              <a:pathLst>
                <a:path extrusionOk="0" h="17477" w="3959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387975" y="3826450"/>
              <a:ext cx="59400" cy="35550"/>
            </a:xfrm>
            <a:custGeom>
              <a:rect b="b" l="l" r="r" t="t"/>
              <a:pathLst>
                <a:path extrusionOk="0" h="1422" w="2376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506200" y="2736975"/>
              <a:ext cx="131450" cy="102025"/>
            </a:xfrm>
            <a:custGeom>
              <a:rect b="b" l="l" r="r" t="t"/>
              <a:pathLst>
                <a:path extrusionOk="0" h="4081" w="5258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038350" y="3368725"/>
              <a:ext cx="97950" cy="188300"/>
            </a:xfrm>
            <a:custGeom>
              <a:rect b="b" l="l" r="r" t="t"/>
              <a:pathLst>
                <a:path extrusionOk="0" h="7532" w="3918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411650" y="3545825"/>
              <a:ext cx="626725" cy="879425"/>
            </a:xfrm>
            <a:custGeom>
              <a:rect b="b" l="l" r="r" t="t"/>
              <a:pathLst>
                <a:path extrusionOk="0" h="35177" w="25069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167900" y="2926925"/>
              <a:ext cx="320225" cy="141425"/>
            </a:xfrm>
            <a:custGeom>
              <a:rect b="b" l="l" r="r" t="t"/>
              <a:pathLst>
                <a:path extrusionOk="0" h="5657" w="12809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1630525" y="3068325"/>
              <a:ext cx="516600" cy="251725"/>
            </a:xfrm>
            <a:custGeom>
              <a:rect b="b" l="l" r="r" t="t"/>
              <a:pathLst>
                <a:path extrusionOk="0" h="10069" w="20664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209000" y="2407125"/>
              <a:ext cx="280150" cy="199975"/>
            </a:xfrm>
            <a:custGeom>
              <a:rect b="b" l="l" r="r" t="t"/>
              <a:pathLst>
                <a:path extrusionOk="0" h="7999" w="11206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1848225" y="2649700"/>
              <a:ext cx="293325" cy="340500"/>
            </a:xfrm>
            <a:custGeom>
              <a:rect b="b" l="l" r="r" t="t"/>
              <a:pathLst>
                <a:path extrusionOk="0" h="13620" w="11733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544425" y="2289925"/>
              <a:ext cx="241575" cy="107075"/>
            </a:xfrm>
            <a:custGeom>
              <a:rect b="b" l="l" r="r" t="t"/>
              <a:pathLst>
                <a:path extrusionOk="0" h="4283" w="9663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984225" y="2412200"/>
              <a:ext cx="83750" cy="57875"/>
            </a:xfrm>
            <a:custGeom>
              <a:rect b="b" l="l" r="r" t="t"/>
              <a:pathLst>
                <a:path extrusionOk="0" h="2315" w="335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407425" y="2199600"/>
              <a:ext cx="83750" cy="24875"/>
            </a:xfrm>
            <a:custGeom>
              <a:rect b="b" l="l" r="r" t="t"/>
              <a:pathLst>
                <a:path extrusionOk="0" h="995" w="335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270925" y="3027725"/>
              <a:ext cx="237500" cy="223300"/>
            </a:xfrm>
            <a:custGeom>
              <a:rect b="b" l="l" r="r" t="t"/>
              <a:pathLst>
                <a:path extrusionOk="0" h="8932" w="950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352100" y="3157650"/>
              <a:ext cx="206925" cy="158850"/>
            </a:xfrm>
            <a:custGeom>
              <a:rect b="b" l="l" r="r" t="t"/>
              <a:pathLst>
                <a:path extrusionOk="0" h="6354" w="8277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35"/>
          <p:cNvGrpSpPr/>
          <p:nvPr/>
        </p:nvGrpSpPr>
        <p:grpSpPr>
          <a:xfrm>
            <a:off x="6779025" y="349504"/>
            <a:ext cx="913425" cy="370975"/>
            <a:chOff x="6514150" y="4420266"/>
            <a:chExt cx="913425" cy="370975"/>
          </a:xfrm>
        </p:grpSpPr>
        <p:sp>
          <p:nvSpPr>
            <p:cNvPr id="377" name="Google Shape;377;p3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5"/>
          <p:cNvSpPr/>
          <p:nvPr/>
        </p:nvSpPr>
        <p:spPr>
          <a:xfrm>
            <a:off x="2086350" y="823325"/>
            <a:ext cx="1270200" cy="12702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5"/>
          <p:cNvGrpSpPr/>
          <p:nvPr/>
        </p:nvGrpSpPr>
        <p:grpSpPr>
          <a:xfrm>
            <a:off x="3091863" y="1052012"/>
            <a:ext cx="537556" cy="136576"/>
            <a:chOff x="2641350" y="846250"/>
            <a:chExt cx="413600" cy="105075"/>
          </a:xfrm>
        </p:grpSpPr>
        <p:sp>
          <p:nvSpPr>
            <p:cNvPr id="381" name="Google Shape;381;p3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5" name="Google Shape;385;p35"/>
          <p:cNvCxnSpPr/>
          <p:nvPr/>
        </p:nvCxnSpPr>
        <p:spPr>
          <a:xfrm flipH="1" rot="10800000">
            <a:off x="3367175" y="4199485"/>
            <a:ext cx="49905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35"/>
          <p:cNvSpPr txBox="1"/>
          <p:nvPr>
            <p:ph idx="2" type="subTitle"/>
          </p:nvPr>
        </p:nvSpPr>
        <p:spPr>
          <a:xfrm>
            <a:off x="3402275" y="2480675"/>
            <a:ext cx="3458700" cy="17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INTEGRANTES: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CORDOVA SILVA, Giuseppe Jefferson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GONZALES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 ROJAS, Manuel Hernan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DE LA CRUZ GUILLEN, Ivan Paolo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PEREZ GRADOS, Jose Luis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RAFAEL JAVIER, Hector Imanol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ROJAS HURTADO, Karen Antonia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TORRES ESPINOZA, Alejandro Paul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VILCHEZ GIRALDO, Jamie Edinso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5"/>
          <p:cNvSpPr txBox="1"/>
          <p:nvPr/>
        </p:nvSpPr>
        <p:spPr>
          <a:xfrm>
            <a:off x="816150" y="610375"/>
            <a:ext cx="1270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SEMANA 2</a:t>
            </a:r>
            <a:endParaRPr b="1" sz="15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5288325" y="2093525"/>
            <a:ext cx="10233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GRUPO </a:t>
            </a:r>
            <a:r>
              <a:rPr b="1" lang="en" sz="1500"/>
              <a:t>4</a:t>
            </a:r>
            <a:endParaRPr b="1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/>
          <p:nvPr>
            <p:ph type="title"/>
          </p:nvPr>
        </p:nvSpPr>
        <p:spPr>
          <a:xfrm>
            <a:off x="720000" y="262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 IA</a:t>
            </a:r>
            <a:endParaRPr/>
          </a:p>
        </p:txBody>
      </p:sp>
      <p:grpSp>
        <p:nvGrpSpPr>
          <p:cNvPr id="394" name="Google Shape;394;p36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395" name="Google Shape;395;p36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36"/>
          <p:cNvSpPr/>
          <p:nvPr/>
        </p:nvSpPr>
        <p:spPr>
          <a:xfrm>
            <a:off x="1037475" y="1887950"/>
            <a:ext cx="3090600" cy="587400"/>
          </a:xfrm>
          <a:prstGeom prst="roundRect">
            <a:avLst>
              <a:gd fmla="val 0" name="adj"/>
            </a:avLst>
          </a:prstGeom>
          <a:solidFill>
            <a:srgbClr val="EA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8" name="Google Shape;398;p36"/>
          <p:cNvSpPr txBox="1"/>
          <p:nvPr/>
        </p:nvSpPr>
        <p:spPr>
          <a:xfrm>
            <a:off x="1103225" y="1975100"/>
            <a:ext cx="2973300" cy="4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Sistemas que piensan como humanos</a:t>
            </a:r>
            <a:endParaRPr sz="18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1037475" y="3826325"/>
            <a:ext cx="3090600" cy="587400"/>
          </a:xfrm>
          <a:prstGeom prst="roundRect">
            <a:avLst>
              <a:gd fmla="val 0" name="adj"/>
            </a:avLst>
          </a:prstGeom>
          <a:solidFill>
            <a:srgbClr val="EA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1103225" y="3913475"/>
            <a:ext cx="2973300" cy="421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Sistemas que actúan como humanos</a:t>
            </a:r>
            <a:endParaRPr sz="18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1" name="Google Shape;401;p36"/>
          <p:cNvSpPr/>
          <p:nvPr/>
        </p:nvSpPr>
        <p:spPr>
          <a:xfrm>
            <a:off x="4908675" y="1887950"/>
            <a:ext cx="3090600" cy="587400"/>
          </a:xfrm>
          <a:prstGeom prst="roundRect">
            <a:avLst>
              <a:gd fmla="val 0" name="adj"/>
            </a:avLst>
          </a:prstGeom>
          <a:solidFill>
            <a:srgbClr val="A4C2F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4974425" y="1975100"/>
            <a:ext cx="2973300" cy="421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Sistemas que piensan racionalmente</a:t>
            </a:r>
            <a:endParaRPr sz="18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4901575" y="3830375"/>
            <a:ext cx="3090600" cy="587400"/>
          </a:xfrm>
          <a:prstGeom prst="roundRect">
            <a:avLst>
              <a:gd fmla="val 0" name="adj"/>
            </a:avLst>
          </a:prstGeom>
          <a:solidFill>
            <a:srgbClr val="A4C2F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4" name="Google Shape;404;p36"/>
          <p:cNvSpPr txBox="1"/>
          <p:nvPr/>
        </p:nvSpPr>
        <p:spPr>
          <a:xfrm>
            <a:off x="4967325" y="3917525"/>
            <a:ext cx="2973300" cy="421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Sistemas que actúan racionalmente</a:t>
            </a:r>
            <a:endParaRPr sz="18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05" name="Google Shape;405;p36"/>
          <p:cNvGrpSpPr/>
          <p:nvPr/>
        </p:nvGrpSpPr>
        <p:grpSpPr>
          <a:xfrm>
            <a:off x="4394469" y="2960572"/>
            <a:ext cx="355063" cy="351984"/>
            <a:chOff x="-22859750" y="2335900"/>
            <a:chExt cx="296950" cy="294375"/>
          </a:xfrm>
        </p:grpSpPr>
        <p:sp>
          <p:nvSpPr>
            <p:cNvPr id="406" name="Google Shape;406;p36"/>
            <p:cNvSpPr/>
            <p:nvPr/>
          </p:nvSpPr>
          <p:spPr>
            <a:xfrm>
              <a:off x="-22859750" y="2335900"/>
              <a:ext cx="296950" cy="294375"/>
            </a:xfrm>
            <a:custGeom>
              <a:rect b="b" l="l" r="r" t="t"/>
              <a:pathLst>
                <a:path extrusionOk="0" h="11775" w="11878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-22685675" y="24081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-22766800" y="24089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9" name="Google Shape;409;p36"/>
          <p:cNvCxnSpPr>
            <a:endCxn id="397" idx="2"/>
          </p:cNvCxnSpPr>
          <p:nvPr/>
        </p:nvCxnSpPr>
        <p:spPr>
          <a:xfrm rot="10800000">
            <a:off x="2582775" y="2475350"/>
            <a:ext cx="1851900" cy="651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6"/>
          <p:cNvCxnSpPr>
            <a:endCxn id="399" idx="0"/>
          </p:cNvCxnSpPr>
          <p:nvPr/>
        </p:nvCxnSpPr>
        <p:spPr>
          <a:xfrm flipH="1">
            <a:off x="2582775" y="3127025"/>
            <a:ext cx="1844700" cy="699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6"/>
          <p:cNvCxnSpPr>
            <a:stCxn id="401" idx="2"/>
          </p:cNvCxnSpPr>
          <p:nvPr/>
        </p:nvCxnSpPr>
        <p:spPr>
          <a:xfrm rot="5400000">
            <a:off x="5261025" y="1948700"/>
            <a:ext cx="666300" cy="1719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6"/>
          <p:cNvCxnSpPr>
            <a:endCxn id="403" idx="0"/>
          </p:cNvCxnSpPr>
          <p:nvPr/>
        </p:nvCxnSpPr>
        <p:spPr>
          <a:xfrm>
            <a:off x="4734475" y="3148775"/>
            <a:ext cx="1712400" cy="681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Máquina Inteligente</a:t>
            </a:r>
            <a:endParaRPr/>
          </a:p>
        </p:txBody>
      </p:sp>
      <p:grpSp>
        <p:nvGrpSpPr>
          <p:cNvPr id="418" name="Google Shape;418;p37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419" name="Google Shape;419;p37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1" name="Google Shape;4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770079"/>
            <a:ext cx="4762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/>
          <p:nvPr/>
        </p:nvSpPr>
        <p:spPr>
          <a:xfrm>
            <a:off x="4740275" y="873300"/>
            <a:ext cx="3793800" cy="373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8"/>
          <p:cNvSpPr/>
          <p:nvPr/>
        </p:nvSpPr>
        <p:spPr>
          <a:xfrm>
            <a:off x="620625" y="873250"/>
            <a:ext cx="3793800" cy="373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8"/>
          <p:cNvSpPr txBox="1"/>
          <p:nvPr>
            <p:ph idx="6" type="title"/>
          </p:nvPr>
        </p:nvSpPr>
        <p:spPr>
          <a:xfrm>
            <a:off x="720000" y="1766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Diferencias entre sistemas operacionales e inteligentes</a:t>
            </a:r>
            <a:endParaRPr sz="2900"/>
          </a:p>
        </p:txBody>
      </p:sp>
      <p:sp>
        <p:nvSpPr>
          <p:cNvPr id="429" name="Google Shape;429;p38"/>
          <p:cNvSpPr txBox="1"/>
          <p:nvPr>
            <p:ph type="title"/>
          </p:nvPr>
        </p:nvSpPr>
        <p:spPr>
          <a:xfrm>
            <a:off x="997800" y="873250"/>
            <a:ext cx="2867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Sistemas operacionales</a:t>
            </a:r>
            <a:endParaRPr sz="2000"/>
          </a:p>
        </p:txBody>
      </p:sp>
      <p:sp>
        <p:nvSpPr>
          <p:cNvPr id="430" name="Google Shape;430;p38"/>
          <p:cNvSpPr txBox="1"/>
          <p:nvPr>
            <p:ph idx="1" type="subTitle"/>
          </p:nvPr>
        </p:nvSpPr>
        <p:spPr>
          <a:xfrm>
            <a:off x="991425" y="1343800"/>
            <a:ext cx="30522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Conjunto de programas que posibilitan la gestión efectiva de los recursos de una computadora.</a:t>
            </a:r>
            <a:endParaRPr/>
          </a:p>
        </p:txBody>
      </p:sp>
      <p:sp>
        <p:nvSpPr>
          <p:cNvPr id="431" name="Google Shape;431;p38"/>
          <p:cNvSpPr txBox="1"/>
          <p:nvPr>
            <p:ph idx="4" type="title"/>
          </p:nvPr>
        </p:nvSpPr>
        <p:spPr>
          <a:xfrm>
            <a:off x="5244575" y="873250"/>
            <a:ext cx="2678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Sistemas inteligentes</a:t>
            </a:r>
            <a:endParaRPr sz="2000"/>
          </a:p>
        </p:txBody>
      </p:sp>
      <p:sp>
        <p:nvSpPr>
          <p:cNvPr id="432" name="Google Shape;432;p38"/>
          <p:cNvSpPr txBox="1"/>
          <p:nvPr>
            <p:ph idx="5" type="subTitle"/>
          </p:nvPr>
        </p:nvSpPr>
        <p:spPr>
          <a:xfrm>
            <a:off x="5019125" y="1252350"/>
            <a:ext cx="32361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P</a:t>
            </a:r>
            <a:r>
              <a:rPr lang="en"/>
              <a:t>rograma informático que imita la inteligencia humana o animal.</a:t>
            </a:r>
            <a:endParaRPr/>
          </a:p>
        </p:txBody>
      </p:sp>
      <p:pic>
        <p:nvPicPr>
          <p:cNvPr id="433" name="Google Shape;4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13" y="2127700"/>
            <a:ext cx="3374225" cy="22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8"/>
          <p:cNvPicPr preferRelativeResize="0"/>
          <p:nvPr/>
        </p:nvPicPr>
        <p:blipFill rotWithShape="1">
          <a:blip r:embed="rId4">
            <a:alphaModFix/>
          </a:blip>
          <a:srcRect b="10071" l="0" r="0" t="0"/>
          <a:stretch/>
        </p:blipFill>
        <p:spPr>
          <a:xfrm>
            <a:off x="5019125" y="2157325"/>
            <a:ext cx="3374225" cy="22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/>
          <p:nvPr/>
        </p:nvSpPr>
        <p:spPr>
          <a:xfrm>
            <a:off x="3320050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9"/>
          <p:cNvSpPr/>
          <p:nvPr/>
        </p:nvSpPr>
        <p:spPr>
          <a:xfrm>
            <a:off x="6019475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9"/>
          <p:cNvSpPr/>
          <p:nvPr/>
        </p:nvSpPr>
        <p:spPr>
          <a:xfrm>
            <a:off x="620625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</a:t>
            </a:r>
            <a:endParaRPr/>
          </a:p>
        </p:txBody>
      </p:sp>
      <p:sp>
        <p:nvSpPr>
          <p:cNvPr id="443" name="Google Shape;443;p39"/>
          <p:cNvSpPr txBox="1"/>
          <p:nvPr>
            <p:ph idx="2" type="title"/>
          </p:nvPr>
        </p:nvSpPr>
        <p:spPr>
          <a:xfrm>
            <a:off x="719317" y="34356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Optimización de la cadena de suministro</a:t>
            </a:r>
            <a:endParaRPr/>
          </a:p>
        </p:txBody>
      </p:sp>
      <p:sp>
        <p:nvSpPr>
          <p:cNvPr id="444" name="Google Shape;444;p39"/>
          <p:cNvSpPr txBox="1"/>
          <p:nvPr>
            <p:ph idx="3" type="title"/>
          </p:nvPr>
        </p:nvSpPr>
        <p:spPr>
          <a:xfrm>
            <a:off x="3424611" y="34356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Mantenimiento predictivo</a:t>
            </a:r>
            <a:endParaRPr/>
          </a:p>
        </p:txBody>
      </p:sp>
      <p:sp>
        <p:nvSpPr>
          <p:cNvPr id="445" name="Google Shape;445;p39"/>
          <p:cNvSpPr txBox="1"/>
          <p:nvPr>
            <p:ph idx="5" type="title"/>
          </p:nvPr>
        </p:nvSpPr>
        <p:spPr>
          <a:xfrm>
            <a:off x="6129887" y="34356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de calidad</a:t>
            </a:r>
            <a:endParaRPr/>
          </a:p>
        </p:txBody>
      </p:sp>
      <p:grpSp>
        <p:nvGrpSpPr>
          <p:cNvPr id="446" name="Google Shape;446;p39"/>
          <p:cNvGrpSpPr/>
          <p:nvPr/>
        </p:nvGrpSpPr>
        <p:grpSpPr>
          <a:xfrm>
            <a:off x="7534921" y="4411084"/>
            <a:ext cx="913425" cy="370975"/>
            <a:chOff x="6514150" y="4420266"/>
            <a:chExt cx="913425" cy="370975"/>
          </a:xfrm>
        </p:grpSpPr>
        <p:sp>
          <p:nvSpPr>
            <p:cNvPr id="447" name="Google Shape;447;p3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39"/>
          <p:cNvGrpSpPr/>
          <p:nvPr/>
        </p:nvGrpSpPr>
        <p:grpSpPr>
          <a:xfrm>
            <a:off x="719988" y="972250"/>
            <a:ext cx="913425" cy="370975"/>
            <a:chOff x="6514150" y="4420266"/>
            <a:chExt cx="913425" cy="370975"/>
          </a:xfrm>
        </p:grpSpPr>
        <p:sp>
          <p:nvSpPr>
            <p:cNvPr id="450" name="Google Shape;450;p3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2" name="Google Shape;4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50" y="1164450"/>
            <a:ext cx="2517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438" y="1164450"/>
            <a:ext cx="2514599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475" y="1164450"/>
            <a:ext cx="2517876" cy="17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/>
          <p:nvPr/>
        </p:nvSpPr>
        <p:spPr>
          <a:xfrm>
            <a:off x="7119231" y="39114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987050" y="199050"/>
            <a:ext cx="4421700" cy="84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0"/>
          <p:cNvSpPr/>
          <p:nvPr/>
        </p:nvSpPr>
        <p:spPr>
          <a:xfrm>
            <a:off x="1125250" y="321750"/>
            <a:ext cx="4134900" cy="59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0"/>
          <p:cNvSpPr txBox="1"/>
          <p:nvPr>
            <p:ph type="title"/>
          </p:nvPr>
        </p:nvSpPr>
        <p:spPr>
          <a:xfrm>
            <a:off x="1580350" y="168175"/>
            <a:ext cx="3224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de turing</a:t>
            </a:r>
            <a:endParaRPr/>
          </a:p>
        </p:txBody>
      </p:sp>
      <p:grpSp>
        <p:nvGrpSpPr>
          <p:cNvPr id="463" name="Google Shape;463;p40"/>
          <p:cNvGrpSpPr/>
          <p:nvPr/>
        </p:nvGrpSpPr>
        <p:grpSpPr>
          <a:xfrm>
            <a:off x="5583713" y="806379"/>
            <a:ext cx="3397850" cy="187275"/>
            <a:chOff x="-3237675" y="-1132050"/>
            <a:chExt cx="3397850" cy="187275"/>
          </a:xfrm>
        </p:grpSpPr>
        <p:sp>
          <p:nvSpPr>
            <p:cNvPr id="464" name="Google Shape;464;p40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3" name="Google Shape;473;p40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4" name="Google Shape;474;p40"/>
          <p:cNvGrpSpPr/>
          <p:nvPr/>
        </p:nvGrpSpPr>
        <p:grpSpPr>
          <a:xfrm>
            <a:off x="1125239" y="3675407"/>
            <a:ext cx="772605" cy="196301"/>
            <a:chOff x="2641350" y="846250"/>
            <a:chExt cx="413600" cy="105075"/>
          </a:xfrm>
        </p:grpSpPr>
        <p:sp>
          <p:nvSpPr>
            <p:cNvPr id="475" name="Google Shape;475;p4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40"/>
          <p:cNvSpPr/>
          <p:nvPr/>
        </p:nvSpPr>
        <p:spPr>
          <a:xfrm>
            <a:off x="3320050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0"/>
          <p:cNvSpPr/>
          <p:nvPr/>
        </p:nvSpPr>
        <p:spPr>
          <a:xfrm>
            <a:off x="6019475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0"/>
          <p:cNvSpPr/>
          <p:nvPr/>
        </p:nvSpPr>
        <p:spPr>
          <a:xfrm>
            <a:off x="620625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0"/>
          <p:cNvSpPr txBox="1"/>
          <p:nvPr>
            <p:ph idx="4294967295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 turing</a:t>
            </a:r>
            <a:endParaRPr/>
          </a:p>
        </p:txBody>
      </p:sp>
      <p:sp>
        <p:nvSpPr>
          <p:cNvPr id="483" name="Google Shape;483;p40"/>
          <p:cNvSpPr txBox="1"/>
          <p:nvPr>
            <p:ph idx="4294967295" type="subTitle"/>
          </p:nvPr>
        </p:nvSpPr>
        <p:spPr>
          <a:xfrm>
            <a:off x="731350" y="3545266"/>
            <a:ext cx="23055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P</a:t>
            </a:r>
            <a:r>
              <a:rPr lang="en">
                <a:solidFill>
                  <a:srgbClr val="212121"/>
                </a:solidFill>
              </a:rPr>
              <a:t>adre de la ciencia de la computación y precursor de la informática moderna.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484" name="Google Shape;484;p40"/>
          <p:cNvSpPr txBox="1"/>
          <p:nvPr>
            <p:ph idx="4294967295" type="title"/>
          </p:nvPr>
        </p:nvSpPr>
        <p:spPr>
          <a:xfrm>
            <a:off x="3424611" y="4014096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de turing</a:t>
            </a:r>
            <a:endParaRPr/>
          </a:p>
        </p:txBody>
      </p:sp>
      <p:sp>
        <p:nvSpPr>
          <p:cNvPr id="485" name="Google Shape;485;p40"/>
          <p:cNvSpPr txBox="1"/>
          <p:nvPr>
            <p:ph idx="4294967295" type="title"/>
          </p:nvPr>
        </p:nvSpPr>
        <p:spPr>
          <a:xfrm>
            <a:off x="6117862" y="313207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Chatgpt supera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el test</a:t>
            </a:r>
            <a:endParaRPr sz="2700"/>
          </a:p>
        </p:txBody>
      </p:sp>
      <p:sp>
        <p:nvSpPr>
          <p:cNvPr id="486" name="Google Shape;486;p40"/>
          <p:cNvSpPr txBox="1"/>
          <p:nvPr>
            <p:ph idx="4294967295" type="subTitle"/>
          </p:nvPr>
        </p:nvSpPr>
        <p:spPr>
          <a:xfrm>
            <a:off x="6117862" y="3744459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 carrera por nuevas formas de evaluar la IA ha comenzado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87" name="Google Shape;487;p40"/>
          <p:cNvGrpSpPr/>
          <p:nvPr/>
        </p:nvGrpSpPr>
        <p:grpSpPr>
          <a:xfrm>
            <a:off x="2346839" y="4342316"/>
            <a:ext cx="537556" cy="136576"/>
            <a:chOff x="2641350" y="846250"/>
            <a:chExt cx="413600" cy="105075"/>
          </a:xfrm>
        </p:grpSpPr>
        <p:sp>
          <p:nvSpPr>
            <p:cNvPr id="488" name="Google Shape;488;p4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40"/>
          <p:cNvGrpSpPr/>
          <p:nvPr/>
        </p:nvGrpSpPr>
        <p:grpSpPr>
          <a:xfrm>
            <a:off x="7534921" y="4411084"/>
            <a:ext cx="913425" cy="370975"/>
            <a:chOff x="6514150" y="4420266"/>
            <a:chExt cx="913425" cy="370975"/>
          </a:xfrm>
        </p:grpSpPr>
        <p:sp>
          <p:nvSpPr>
            <p:cNvPr id="493" name="Google Shape;493;p40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40"/>
          <p:cNvGrpSpPr/>
          <p:nvPr/>
        </p:nvGrpSpPr>
        <p:grpSpPr>
          <a:xfrm>
            <a:off x="5591888" y="264600"/>
            <a:ext cx="913425" cy="370975"/>
            <a:chOff x="6514150" y="4420266"/>
            <a:chExt cx="913425" cy="370975"/>
          </a:xfrm>
        </p:grpSpPr>
        <p:sp>
          <p:nvSpPr>
            <p:cNvPr id="496" name="Google Shape;496;p40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8" name="Google Shape;498;p40"/>
          <p:cNvPicPr preferRelativeResize="0"/>
          <p:nvPr/>
        </p:nvPicPr>
        <p:blipFill rotWithShape="1">
          <a:blip r:embed="rId3">
            <a:alphaModFix/>
          </a:blip>
          <a:srcRect b="28433" l="0" r="0" t="0"/>
          <a:stretch/>
        </p:blipFill>
        <p:spPr>
          <a:xfrm>
            <a:off x="620625" y="1164450"/>
            <a:ext cx="2514601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050" y="1164450"/>
            <a:ext cx="2514600" cy="28656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40"/>
          <p:cNvGrpSpPr/>
          <p:nvPr/>
        </p:nvGrpSpPr>
        <p:grpSpPr>
          <a:xfrm>
            <a:off x="7768591" y="3577461"/>
            <a:ext cx="537556" cy="136576"/>
            <a:chOff x="2641350" y="846250"/>
            <a:chExt cx="413600" cy="105075"/>
          </a:xfrm>
        </p:grpSpPr>
        <p:sp>
          <p:nvSpPr>
            <p:cNvPr id="501" name="Google Shape;501;p4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5" name="Google Shape;50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475" y="1148188"/>
            <a:ext cx="2514601" cy="173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/>
          <p:nvPr/>
        </p:nvSpPr>
        <p:spPr>
          <a:xfrm>
            <a:off x="2764000" y="1311275"/>
            <a:ext cx="996600" cy="9966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1"/>
          <p:cNvSpPr txBox="1"/>
          <p:nvPr>
            <p:ph type="ctrTitle"/>
          </p:nvPr>
        </p:nvSpPr>
        <p:spPr>
          <a:xfrm>
            <a:off x="2464250" y="1660616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sp>
        <p:nvSpPr>
          <p:cNvPr id="512" name="Google Shape;512;p41"/>
          <p:cNvSpPr/>
          <p:nvPr/>
        </p:nvSpPr>
        <p:spPr>
          <a:xfrm>
            <a:off x="3909509" y="2749576"/>
            <a:ext cx="395494" cy="395494"/>
          </a:xfrm>
          <a:custGeom>
            <a:rect b="b" l="l" r="r" t="t"/>
            <a:pathLst>
              <a:path extrusionOk="0" h="19982" w="19982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41"/>
          <p:cNvGrpSpPr/>
          <p:nvPr/>
        </p:nvGrpSpPr>
        <p:grpSpPr>
          <a:xfrm>
            <a:off x="4414799" y="2749388"/>
            <a:ext cx="395504" cy="395464"/>
            <a:chOff x="812101" y="2571761"/>
            <a:chExt cx="417066" cy="417024"/>
          </a:xfrm>
        </p:grpSpPr>
        <p:sp>
          <p:nvSpPr>
            <p:cNvPr id="514" name="Google Shape;514;p41"/>
            <p:cNvSpPr/>
            <p:nvPr/>
          </p:nvSpPr>
          <p:spPr>
            <a:xfrm>
              <a:off x="935084" y="2694744"/>
              <a:ext cx="171071" cy="171071"/>
            </a:xfrm>
            <a:custGeom>
              <a:rect b="b" l="l" r="r" t="t"/>
              <a:pathLst>
                <a:path extrusionOk="0" h="8197" w="8197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860977" y="2620616"/>
              <a:ext cx="319311" cy="319290"/>
            </a:xfrm>
            <a:custGeom>
              <a:rect b="b" l="l" r="r" t="t"/>
              <a:pathLst>
                <a:path extrusionOk="0" h="15299" w="1530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812101" y="2571761"/>
              <a:ext cx="417066" cy="417024"/>
            </a:xfrm>
            <a:custGeom>
              <a:rect b="b" l="l" r="r" t="t"/>
              <a:pathLst>
                <a:path extrusionOk="0" h="19982" w="19984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1081712" y="2670306"/>
              <a:ext cx="48878" cy="48898"/>
            </a:xfrm>
            <a:custGeom>
              <a:rect b="b" l="l" r="r" t="t"/>
              <a:pathLst>
                <a:path extrusionOk="0" h="2343" w="2342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41"/>
          <p:cNvGrpSpPr/>
          <p:nvPr/>
        </p:nvGrpSpPr>
        <p:grpSpPr>
          <a:xfrm>
            <a:off x="4920153" y="2749388"/>
            <a:ext cx="395464" cy="395464"/>
            <a:chOff x="1323129" y="2571761"/>
            <a:chExt cx="417024" cy="417024"/>
          </a:xfrm>
        </p:grpSpPr>
        <p:sp>
          <p:nvSpPr>
            <p:cNvPr id="519" name="Google Shape;519;p41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41"/>
          <p:cNvGrpSpPr/>
          <p:nvPr/>
        </p:nvGrpSpPr>
        <p:grpSpPr>
          <a:xfrm>
            <a:off x="-232875" y="2045855"/>
            <a:ext cx="3397850" cy="187275"/>
            <a:chOff x="-3237675" y="-1132050"/>
            <a:chExt cx="3397850" cy="187275"/>
          </a:xfrm>
        </p:grpSpPr>
        <p:sp>
          <p:nvSpPr>
            <p:cNvPr id="524" name="Google Shape;524;p41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